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99" r:id="rId2"/>
    <p:sldId id="298" r:id="rId3"/>
    <p:sldId id="300" r:id="rId4"/>
    <p:sldId id="305" r:id="rId5"/>
    <p:sldId id="306" r:id="rId6"/>
    <p:sldId id="304" r:id="rId7"/>
    <p:sldId id="301" r:id="rId8"/>
    <p:sldId id="303" r:id="rId9"/>
    <p:sldId id="302" r:id="rId10"/>
    <p:sldId id="307" r:id="rId11"/>
    <p:sldId id="308" r:id="rId12"/>
    <p:sldId id="311" r:id="rId13"/>
    <p:sldId id="309" r:id="rId14"/>
    <p:sldId id="312" r:id="rId15"/>
    <p:sldId id="310" r:id="rId16"/>
    <p:sldId id="313" r:id="rId17"/>
    <p:sldId id="314" r:id="rId18"/>
    <p:sldId id="315" r:id="rId19"/>
    <p:sldId id="316" r:id="rId20"/>
    <p:sldId id="317" r:id="rId21"/>
    <p:sldId id="318" r:id="rId22"/>
    <p:sldId id="31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66"/>
    <p:restoredTop sz="92169"/>
  </p:normalViewPr>
  <p:slideViewPr>
    <p:cSldViewPr snapToGrid="0">
      <p:cViewPr>
        <p:scale>
          <a:sx n="138" d="100"/>
          <a:sy n="138" d="100"/>
        </p:scale>
        <p:origin x="-184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C4632-070D-B742-B5AA-AD5501BB6811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D0F966-241E-6E42-9932-D6563DAC624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217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F66AC-C4A2-81C5-B975-DC72EE581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49CFE6B-14E9-3E5E-528C-E2973BF60F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B901D6-9675-65EC-5BF1-EC4291F984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AFFA5C-C75A-0F97-691F-F2614449F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5529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E8C89-BB69-29DA-8BBA-7EBBEF0BA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52C97B3-BEF5-DADA-97A6-D7548A35A1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CE6055-ABA2-9496-0260-6E642A7D6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2A167A-5CF2-CA1A-E720-CB502AB260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7234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2D272-AB87-C403-9533-F253A04E0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FFB01E7-FCF3-A3DC-C64A-AB96F0DFB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0A627A-040B-159F-35F1-D4A6544B1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93D646-D04A-2F9B-97E5-2E1FF8D91F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0041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BA15D-D203-DA42-9892-5762751D8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E88A47D-D3E2-395B-6CFC-6E4922396C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B4FBD07-0AEA-D6B6-6E77-651A101D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A85068-692D-809A-040B-277A755EA4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5176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2383C-779E-2D9A-7DD8-96BEE2354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DC7E17-519D-FA0E-86D4-B1967945F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C416F5E-56C3-EFB1-A00E-CF187E82F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패치의 </a:t>
            </a:r>
            <a:r>
              <a:rPr kumimoji="1" lang="en-US" altLang="ko-KR" dirty="0"/>
              <a:t>RGB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Covariance Matrix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구하고 이로부터 고유치 고유벡터를 추출한 결과입니다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EF735E-F109-3855-D929-701C8CF378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9059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7F9D1-C825-B2B2-8A8B-3A5880827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4BDA81-85B2-D767-656D-4FC69C003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1B8F58-B8E8-3928-AE63-62B9F13C06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6ED700-A7EF-3828-883C-A4F18FB564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8193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944BF-0358-03AD-80AB-97889A43A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5789DCA-B8D8-27F7-F144-C15BB43D6D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E6BE94B-304A-4779-6271-8B13C2B1A8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22D823-FB3E-8DAC-3E40-2908A8FE19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D0F966-241E-6E42-9932-D6563DAC6246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7815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C9017-B9F2-2EB1-7FE5-25A6A2F26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42142F-5A3D-D0AC-CF52-D6BE3E086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F6BAC7-851A-E220-3895-AE737962B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3C8A4C-0CC5-4A44-34EC-DF4236A49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E466EC-24E5-86ED-FB2F-A2D59FFF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566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BEC850-D41F-0735-EA79-76522DF9F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913D7-4568-463B-1FD7-DF47A7923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08448-1D72-1C38-9563-2F49CDEF1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923950-9290-D0C1-0C2C-2255C6567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85C8A-3197-73A2-3A73-B8A473FF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7684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320225D-1CC7-1D14-E1CB-7AF9A4F1B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93DA8C-4946-8952-992B-A2913A1DE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E8EB86-11F1-2CB6-4A2F-0351D3ACC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54F197-C4A1-FFC3-A09B-BCA92A73F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486E0-3AE5-88DE-D299-A287816F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6538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14F77-8991-C8D0-9FC4-691B24400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ABA894-7389-FB32-2C5F-6CC6044A7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44B635-E95E-2A4E-8223-32347267E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98528-CF69-0601-76A6-38256E91D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6D94E6-0294-93EE-BF59-53F1F7149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2835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C5FEA-8101-F2B3-3867-C573222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0AA455-4EF8-FD32-7691-9697DED62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CDFCB9-64D7-171F-264C-1CC7DDBA9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F73A0E-BB89-0305-F843-B1F2496A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A9F04A-2258-E7F4-3FBA-2FFCA481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144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471A2-D3AC-CC5A-F7CB-400CCC3FA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151C17-8984-48A4-FE8A-2B212E6DF6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A528A7-A41F-56BA-CDF9-79DE51175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6D80B5-37B8-B5A5-B799-7D8FE957D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AA20FF-7BAE-8045-F974-126BB15C2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ED6F1A-A39A-435A-1F4A-EA054D6D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836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06C13-1553-9A24-64F8-04252A89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67D97C-497E-2EA9-1380-35D1D1590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B647EB-82E5-7529-89BD-D98479585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80B88E-8BFD-575E-1E0D-3B62A05C02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72EBBFA-C559-E61D-C3A8-996BBF2C4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EBCEE5-E2C6-C091-BA6C-C75A06CF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7B7E18-DC1D-CC94-2159-D4CA8F5DE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02314-791A-84E6-1F88-05D74A56C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3603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6492E-9DA7-1D8C-B68E-E3821E2B0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9E7627-0784-575F-B8DD-FB2FC6ECE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9E1E6E-1C27-0A61-A11C-EBE2AFF87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9527D4-7B1E-E56F-9EF3-1FB9A1500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64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202322-4C65-326F-2BE4-61432E03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F5E09BC-FB1B-EDF7-E0AB-232CCE94B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765E2B-A155-EFF7-29AA-3955B691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8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9D8990-64EF-0DB3-AE9E-4C6C4D299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AF5518-9037-D68B-1790-67918F06A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BDCF5D-9CA1-FF7E-8695-71D16B94E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1A4B07-8C2D-9C0D-E52F-5847F5DDA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790C9F-6CB4-65C1-CA7C-BAE51BF76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F76C18-59B7-D81E-5080-743CBD85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290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1F97C0-5B4B-4BDE-E05B-0DFB9B3D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D891FE-54A2-E566-C895-F97B68FDF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7166FF-AD2C-7873-529F-24755A1E9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8EF85E-5479-437C-E81E-4071B50F9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628465-C587-2FD3-4784-B14E5DFFC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79C460-C8F6-0E9A-DBBE-E9338F00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325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E862C11-BAB6-D452-B905-664DC0F0D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124923-BB5C-2EFC-47C2-CFBF3B275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0C7E2D-7AB7-FFF5-0FB9-E3C150E7A9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176795-24CF-8346-90AE-33A948CC5493}" type="datetimeFigureOut">
              <a:rPr kumimoji="1" lang="ko-KR" altLang="en-US" smtClean="0"/>
              <a:t>2024. 12. 3.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B3E0F8-295A-CE3B-0A03-9FD259BFF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E73D72-A06F-45AE-8A27-C5FB49965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CF6784-FE26-4A48-94B7-4FD27BDBC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5310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C36FF-C306-9BE9-65EE-BC057A44A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702A4-32AF-9883-935C-67897F3F1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Environment Setting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62BC33F-497E-5288-DB1C-2835707FF4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623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9B75E-C1B2-88FF-3C02-7F975531F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F9585C-794D-E8D4-4234-46610C24A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Code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D82A3F-8422-079E-14C9-E171CF130D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400" dirty="0" err="1"/>
              <a:t>analyze_</a:t>
            </a:r>
            <a:r>
              <a:rPr lang="en-US" altLang="ko-KR" dirty="0" err="1"/>
              <a:t>p</a:t>
            </a:r>
            <a:r>
              <a:rPr lang="en-US" altLang="ko-KR" sz="2400" dirty="0" err="1"/>
              <a:t>atch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3235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B95B0D-F1B3-E491-8646-CBCFDB444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023F0-3C20-5943-FCB8-D04A1BF4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dirty="0" err="1"/>
              <a:t>plt.ipynb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BD4739-A1D2-8A07-16E9-3FB4C4EE2FE1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ts val="1000"/>
              </a:spcBef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344F5D-8029-312E-EFCE-929FA9D487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90622" y="3093324"/>
            <a:ext cx="7699148" cy="27653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CE80CA-3BF1-DF37-86BA-979C02A46C6C}"/>
              </a:ext>
            </a:extLst>
          </p:cNvPr>
          <p:cNvSpPr txBox="1"/>
          <p:nvPr/>
        </p:nvSpPr>
        <p:spPr>
          <a:xfrm>
            <a:off x="5351164" y="925547"/>
            <a:ext cx="6096000" cy="9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dirty="0" err="1"/>
              <a:t>고유값과</a:t>
            </a:r>
            <a:r>
              <a:rPr lang="ko-KR" altLang="en-US" dirty="0"/>
              <a:t> 고유벡터를 기반으로 한 </a:t>
            </a:r>
            <a:r>
              <a:rPr lang="ko-KR" altLang="en-US" dirty="0" err="1"/>
              <a:t>산점도</a:t>
            </a:r>
            <a:r>
              <a:rPr lang="en-US" altLang="ko-KR" dirty="0"/>
              <a:t>(plot)</a:t>
            </a:r>
            <a:r>
              <a:rPr lang="ko-KR" altLang="en-US" dirty="0"/>
              <a:t> 생성</a:t>
            </a:r>
            <a:endParaRPr lang="en-US" altLang="ko-KR" dirty="0"/>
          </a:p>
          <a:p>
            <a:pPr marL="228600" lvl="1" latinLnBrk="0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/>
              <a:t>-</a:t>
            </a:r>
            <a:r>
              <a:rPr lang="ko-KR" altLang="en-US" dirty="0"/>
              <a:t> 고유치를 기반으로 각 조직들이 클러스터링 됨을 확인 할 수 있습니다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4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01D22-F7DC-B81C-34C7-96B18F47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EF290-9288-05D7-2009-2B88DEBC8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Example of Output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5EBA838-9C0A-B3C2-081B-65D2DEE2D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461714"/>
            <a:ext cx="3048986" cy="302677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F4B0F8-60E6-145A-6673-E653541B7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117" y="3429000"/>
            <a:ext cx="6642100" cy="109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62D571-37DD-78B0-95B2-3BEA9C8B18FE}"/>
              </a:ext>
            </a:extLst>
          </p:cNvPr>
          <p:cNvSpPr txBox="1"/>
          <p:nvPr/>
        </p:nvSpPr>
        <p:spPr>
          <a:xfrm>
            <a:off x="2000254" y="2005846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input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A39194-DA3F-C3F3-E125-4437FFACED45}"/>
              </a:ext>
            </a:extLst>
          </p:cNvPr>
          <p:cNvSpPr txBox="1"/>
          <p:nvPr/>
        </p:nvSpPr>
        <p:spPr>
          <a:xfrm>
            <a:off x="8228776" y="2005846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4089774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3F1CC-DECC-BDA0-1A03-38A00BF18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F0A3-5569-671A-E72B-125EACD09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3d_scatter_plot</a:t>
            </a: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.py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4273ED-AF7B-DB64-91F1-5CFF58926855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dirty="0"/>
              <a:t>이미지의 </a:t>
            </a:r>
            <a:r>
              <a:rPr lang="en-US" altLang="ko-KR" dirty="0"/>
              <a:t>RGB</a:t>
            </a:r>
            <a:r>
              <a:rPr lang="ko-KR" altLang="en-US" dirty="0"/>
              <a:t> </a:t>
            </a:r>
            <a:r>
              <a:rPr lang="ko-KR" altLang="en-US" dirty="0" err="1"/>
              <a:t>픽셀값을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공간에 시각화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020797-C853-1837-9A2D-B3863B967F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90622" y="3115454"/>
            <a:ext cx="7699148" cy="272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15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CCEA6-C76D-A75C-448D-E62186384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6E3615-E68B-F4F9-850D-22F67447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Example of Output</a:t>
            </a:r>
            <a:endParaRPr kumimoji="1"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F7FDF3B-408E-6F61-BE95-5B8E2C50BB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838200" y="1690688"/>
            <a:ext cx="5288789" cy="435133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FC2E803-BC04-5B88-599E-3A143F2FB5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377912" y="1690688"/>
            <a:ext cx="5168127" cy="444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76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342B6-1F41-D880-9DF3-8DBAD17B0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11F1E-F265-DFBC-31F2-1185D5BB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project.ipynb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9D0AC-1EA5-3A18-8D5D-B4EFC6EC8786}"/>
              </a:ext>
            </a:extLst>
          </p:cNvPr>
          <p:cNvSpPr txBox="1"/>
          <p:nvPr/>
        </p:nvSpPr>
        <p:spPr>
          <a:xfrm>
            <a:off x="4397829" y="586822"/>
            <a:ext cx="6955971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dirty="0"/>
              <a:t>고유벡터들을 기준으로 하는 평면에 </a:t>
            </a:r>
            <a:r>
              <a:rPr lang="en-US" altLang="ko-KR" dirty="0"/>
              <a:t>RGB</a:t>
            </a:r>
            <a:r>
              <a:rPr lang="ko-KR" altLang="en-US" dirty="0"/>
              <a:t> 포인트들을 </a:t>
            </a:r>
            <a:r>
              <a:rPr lang="ko-KR" altLang="en-US" dirty="0" err="1"/>
              <a:t>사영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68347E-1884-A15A-1F82-24443647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90622" y="3416083"/>
            <a:ext cx="7699148" cy="211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AFF7A1-75BC-66B3-3868-58BA1ABF9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AAE30DE-4F2B-82D6-D2CD-A9C22C46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255" y="151326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kumimoji="1" lang="en-US" altLang="ko-KR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 of Output</a:t>
            </a:r>
          </a:p>
        </p:txBody>
      </p:sp>
      <p:pic>
        <p:nvPicPr>
          <p:cNvPr id="8" name="내용 개체 틀 7" descr="A graph with a colorful cloud&#10;&#10;Description automatically generated with medium confidence">
            <a:extLst>
              <a:ext uri="{FF2B5EF4-FFF2-40B4-BE49-F238E27FC236}">
                <a16:creationId xmlns:a16="http://schemas.microsoft.com/office/drawing/2014/main" id="{78CD67E6-3D2D-9257-941E-A449057A8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325" r="-2" b="10452"/>
          <a:stretch/>
        </p:blipFill>
        <p:spPr>
          <a:xfrm>
            <a:off x="104807" y="2231572"/>
            <a:ext cx="5355665" cy="3590262"/>
          </a:xfrm>
          <a:prstGeom prst="rect">
            <a:avLst/>
          </a:prstGeom>
        </p:spPr>
      </p:pic>
      <p:pic>
        <p:nvPicPr>
          <p:cNvPr id="3" name="내용 개체 틀 7" descr="A graph with a gradient of purple and white&#10;&#10;Description automatically generated">
            <a:extLst>
              <a:ext uri="{FF2B5EF4-FFF2-40B4-BE49-F238E27FC236}">
                <a16:creationId xmlns:a16="http://schemas.microsoft.com/office/drawing/2014/main" id="{45E32506-A14D-CF44-FDA7-2B7B442165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63" r="-2" b="5652"/>
          <a:stretch/>
        </p:blipFill>
        <p:spPr>
          <a:xfrm>
            <a:off x="6096000" y="1931477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87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FC4AE-99CB-FF74-92E9-7D6C78154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63530-F2FC-F440-0644-ED409527B7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What I Tried…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A14D63-17E3-20B3-485C-632C9CEF81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2213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26D26-373F-E9B0-DC98-20A59555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88AF4-068C-9FA1-D274-88B82C3B7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500"/>
            <a:ext cx="10515600" cy="1603375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Extract eigenvalues and eigenvectors from patches containing each element to analyze their features.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Set an appropriate threshold to extract only tissue.</a:t>
            </a:r>
          </a:p>
          <a:p>
            <a:pPr marL="0" indent="0">
              <a:buNone/>
            </a:pP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983774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538114-2238-1912-15F6-999922FE9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69BFA-5658-899F-89EF-4B16C4F5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B0E10C-7B8E-321B-4D78-6DFD7147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777316" y="1207156"/>
            <a:ext cx="6780700" cy="444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399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19FB18-4B12-2893-3E85-7917A1978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Conda </a:t>
            </a:r>
            <a:r>
              <a:rPr lang="ko-KR" alt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환경설정</a:t>
            </a:r>
            <a:endParaRPr lang="en-US" sz="3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7CE153-C903-AB4D-87E5-C4C02B8F62CC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dirty="0"/>
              <a:t>경로를 </a:t>
            </a:r>
            <a:r>
              <a:rPr lang="en-US" dirty="0"/>
              <a:t>env </a:t>
            </a:r>
            <a:r>
              <a:rPr lang="ko-KR" altLang="en-US" dirty="0"/>
              <a:t>폴더로 이동 후 다음 코드를 실행합니다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92EFDB-A6FE-208B-F555-ED995589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205989"/>
            <a:ext cx="11164824" cy="253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90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61C671-CA39-6201-C767-27D557E21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E6A08-76A2-16FD-F666-0ABAFC131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3270A2-6F0B-5628-1435-12C30C6F0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777316" y="808790"/>
            <a:ext cx="6780700" cy="523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666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71717-F69F-7830-D595-7985E63DC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8A9170-F609-DA04-EB76-9E853CCF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7E9294-2D63-ACA2-D5EB-6B0E63615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777316" y="774887"/>
            <a:ext cx="6780700" cy="530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40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D7395-B4CD-87AA-8114-02B3EF1EC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96A31-6B52-D8AD-FA49-EA017DCD6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7F92BA-A919-E4A3-91C9-C05E71ADC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777316" y="732507"/>
            <a:ext cx="6780700" cy="539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6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B85A3-2D23-7462-AD28-827834B67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05505-9D0D-27C7-60FA-CF6831DB84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Code Order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F2A04E-B0DA-0026-3C86-CA27FCFED9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altLang="ko-KR" sz="2400" dirty="0" err="1"/>
              <a:t>patch_extractor</a:t>
            </a:r>
            <a:endParaRPr lang="en-US" altLang="ko-KR" sz="2400" dirty="0"/>
          </a:p>
          <a:p>
            <a:pPr marL="457200" indent="-457200">
              <a:buAutoNum type="arabicPeriod"/>
            </a:pPr>
            <a:r>
              <a:rPr kumimoji="1" lang="en-US" altLang="ko-KR" dirty="0" err="1"/>
              <a:t>analyze_patch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8576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1351F-088F-E66C-3086-D1C13F2E8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patch_extractor</a:t>
            </a:r>
            <a:endParaRPr lang="en-KR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638DD7-269F-50CB-38F1-657491C4B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슬라이드 패치 추출</a:t>
            </a:r>
            <a:endParaRPr lang="en-US" altLang="ko-KR" b="1" dirty="0"/>
          </a:p>
          <a:p>
            <a:pPr lvl="1"/>
            <a:r>
              <a:rPr lang="en-US" sz="2400" dirty="0"/>
              <a:t>SVS </a:t>
            </a:r>
            <a:r>
              <a:rPr lang="ko-KR" altLang="en-US" sz="2400" dirty="0"/>
              <a:t>파일의 대용량 특성을 고려한 효율적인 패치 추출 시스템</a:t>
            </a:r>
            <a:endParaRPr lang="en-US" altLang="ko-KR" sz="2400" dirty="0"/>
          </a:p>
          <a:p>
            <a:pPr lvl="1"/>
            <a:r>
              <a:rPr lang="en-US" sz="2400" dirty="0"/>
              <a:t>PNG </a:t>
            </a:r>
            <a:r>
              <a:rPr lang="ko-KR" altLang="en-US" sz="2400" dirty="0"/>
              <a:t>형식 이미지 패치 추출을 통한 개별 패치 특성 분석 기능</a:t>
            </a:r>
            <a:endParaRPr lang="en-US" altLang="ko-KR" sz="2400" dirty="0"/>
          </a:p>
          <a:p>
            <a:pPr lvl="1"/>
            <a:r>
              <a:rPr lang="en-US" sz="2400" dirty="0" err="1"/>
              <a:t>analyze_patch</a:t>
            </a:r>
            <a:r>
              <a:rPr lang="en-US" sz="2400" dirty="0"/>
              <a:t> </a:t>
            </a:r>
            <a:r>
              <a:rPr lang="ko-KR" altLang="en-US" sz="2400" dirty="0"/>
              <a:t>모듈을 통한 추출된 패치 처리</a:t>
            </a:r>
            <a:endParaRPr lang="en-US" altLang="ko-KR" sz="2400" dirty="0"/>
          </a:p>
          <a:p>
            <a:pPr lvl="1"/>
            <a:endParaRPr lang="en-US" altLang="ko-KR" sz="2400" dirty="0"/>
          </a:p>
          <a:p>
            <a:pPr marL="0" indent="0">
              <a:buNone/>
            </a:pPr>
            <a:r>
              <a:rPr lang="ko-KR" altLang="en-US" b="1" dirty="0"/>
              <a:t>패치들의 특성 반영</a:t>
            </a:r>
            <a:endParaRPr lang="en-US" altLang="ko-KR" b="1" dirty="0"/>
          </a:p>
          <a:p>
            <a:pPr lvl="1"/>
            <a:r>
              <a:rPr lang="ko-KR" altLang="en-US" sz="2400" dirty="0"/>
              <a:t>사용자 정의 조건 추가 및 수정 가능</a:t>
            </a:r>
            <a:endParaRPr lang="en-US" altLang="ko-KR" sz="2400" dirty="0"/>
          </a:p>
          <a:p>
            <a:pPr lvl="1"/>
            <a:r>
              <a:rPr lang="ko-KR" altLang="en-US" sz="2400" dirty="0"/>
              <a:t>원하는 이미지 패치만을 선별적으로 추출할 수 있는 기능 제공</a:t>
            </a:r>
            <a:endParaRPr lang="en-US" altLang="ko-KR" sz="2400" dirty="0"/>
          </a:p>
          <a:p>
            <a:pPr lvl="1"/>
            <a:r>
              <a:rPr lang="ko-KR" altLang="en-US" sz="2400" dirty="0" err="1"/>
              <a:t>조건별</a:t>
            </a:r>
            <a:r>
              <a:rPr lang="ko-KR" altLang="en-US" sz="2400" dirty="0"/>
              <a:t> 패치 필터링 시스템 구현</a:t>
            </a:r>
            <a:endParaRPr lang="en-KR" sz="2400" dirty="0"/>
          </a:p>
          <a:p>
            <a:pPr marL="457200" lvl="1" indent="0">
              <a:buNone/>
            </a:pPr>
            <a:endParaRPr lang="ko-KR" altLang="en-US" sz="2400" dirty="0"/>
          </a:p>
          <a:p>
            <a:pPr lvl="1"/>
            <a:endParaRPr lang="en-US" altLang="ko-KR" sz="2400" dirty="0"/>
          </a:p>
          <a:p>
            <a:pPr lvl="1"/>
            <a:endParaRPr lang="ko-KR" altLang="en-US" dirty="0"/>
          </a:p>
          <a:p>
            <a:pPr lvl="1"/>
            <a:endParaRPr lang="ko-KR" altLang="en-US" sz="2400" dirty="0"/>
          </a:p>
          <a:p>
            <a:pPr lvl="1"/>
            <a:endParaRPr lang="en-US" altLang="ko-KR" dirty="0"/>
          </a:p>
          <a:p>
            <a:pPr lvl="1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928406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01939-468A-603E-20C2-01684D2FA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2ED0A-6686-DCD9-93BA-BA8089CC3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en-US" altLang="ko-KR" dirty="0" err="1"/>
              <a:t>analyze_patch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3ED27-E1C2-1B9D-A77A-628E255BC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457" y="1847396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ko-KR" altLang="en-US" b="1" dirty="0"/>
              <a:t>이미지 패치 분석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dirty="0"/>
              <a:t>RGB </a:t>
            </a:r>
            <a:r>
              <a:rPr lang="ko-KR" altLang="en-US" dirty="0"/>
              <a:t>채널 공분산 행렬 계산 및 분석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ko-KR" altLang="en-US" dirty="0" err="1"/>
              <a:t>고유값</a:t>
            </a:r>
            <a:r>
              <a:rPr lang="en-US" altLang="ko-KR" dirty="0"/>
              <a:t>/</a:t>
            </a:r>
            <a:r>
              <a:rPr lang="ko-KR" altLang="en-US" dirty="0"/>
              <a:t>고유벡터 기반 특성 추출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이미지 데이터 </a:t>
            </a:r>
            <a:r>
              <a:rPr lang="ko-KR" altLang="en-US" dirty="0" err="1"/>
              <a:t>산점도</a:t>
            </a:r>
            <a:r>
              <a:rPr lang="ko-KR" altLang="en-US" dirty="0"/>
              <a:t> 시각화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분석 결과의 </a:t>
            </a:r>
            <a:r>
              <a:rPr lang="en-US" dirty="0"/>
              <a:t>CSV </a:t>
            </a:r>
            <a:r>
              <a:rPr lang="ko-KR" altLang="en-US" dirty="0"/>
              <a:t>저장 기능</a:t>
            </a:r>
          </a:p>
          <a:p>
            <a:pPr marL="457200" lvl="1" indent="0">
              <a:buNone/>
            </a:pPr>
            <a:r>
              <a:rPr lang="ko-KR" altLang="en-US" b="1" dirty="0"/>
              <a:t>고유벡터 기반 투영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상위 </a:t>
            </a:r>
            <a:r>
              <a:rPr lang="en-US" altLang="ko-KR" dirty="0"/>
              <a:t>3</a:t>
            </a:r>
            <a:r>
              <a:rPr lang="ko-KR" altLang="en-US" dirty="0"/>
              <a:t>개 고유벡터 기준 평면 투영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en-US" dirty="0"/>
              <a:t>D </a:t>
            </a:r>
            <a:r>
              <a:rPr lang="ko-KR" altLang="en-US" dirty="0"/>
              <a:t>시각화 도구 제공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dirty="0"/>
              <a:t>RGB </a:t>
            </a:r>
            <a:r>
              <a:rPr lang="ko-KR" altLang="en-US" dirty="0"/>
              <a:t>정보가 포함된 </a:t>
            </a:r>
            <a:r>
              <a:rPr lang="ko-KR" altLang="en-US" dirty="0" err="1"/>
              <a:t>산점도</a:t>
            </a:r>
            <a:endParaRPr lang="ko-KR" altLang="en-US" dirty="0"/>
          </a:p>
          <a:p>
            <a:pPr marL="457200" lvl="1" indent="0">
              <a:buNone/>
            </a:pPr>
            <a:r>
              <a:rPr lang="en-US" altLang="ko-KR" b="1" dirty="0"/>
              <a:t>3</a:t>
            </a:r>
            <a:r>
              <a:rPr lang="ko-KR" altLang="en-US" b="1" dirty="0"/>
              <a:t>차원 시각화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dirty="0"/>
              <a:t>RGB </a:t>
            </a:r>
            <a:r>
              <a:rPr lang="ko-KR" altLang="en-US" dirty="0" err="1"/>
              <a:t>픽셀값의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en-US" dirty="0"/>
              <a:t>D </a:t>
            </a:r>
            <a:r>
              <a:rPr lang="ko-KR" altLang="en-US" dirty="0"/>
              <a:t>공간 매핑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대용량 데이터 샘플링 처리</a:t>
            </a:r>
          </a:p>
          <a:p>
            <a:pPr marL="457200" lvl="1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•</a:t>
            </a:r>
            <a:r>
              <a:rPr lang="ko-KR" altLang="en-US" dirty="0"/>
              <a:t> </a:t>
            </a:r>
            <a:r>
              <a:rPr lang="en-US" dirty="0" err="1"/>
              <a:t>Plotly</a:t>
            </a:r>
            <a:r>
              <a:rPr lang="en-US" dirty="0"/>
              <a:t> </a:t>
            </a:r>
            <a:r>
              <a:rPr lang="ko-KR" altLang="en-US" dirty="0"/>
              <a:t>기반 인터랙티브 시각화 제공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473792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694C0-15B2-ED3C-6987-B9BFBF8B8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770532-9353-7E9F-B3C7-730AD9B06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Code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AEDF86-618E-754A-C030-96B182C6DE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400" dirty="0" err="1"/>
              <a:t>Patch_extractor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0409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13CA5B-4F1E-B5C3-5DB7-FA03238A6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348F5-0B16-D831-04A4-7DFA840F9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extract_patch.py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E25AE2-A398-6CDB-08EB-1E1AAB18ABC2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SVS</a:t>
            </a:r>
            <a:r>
              <a:rPr lang="ko-KR" altLang="en-US" dirty="0"/>
              <a:t> 파일로부터 이미지 패치를 추출하는 코드입니다</a:t>
            </a:r>
            <a:r>
              <a:rPr lang="en-US" altLang="ko-KR" dirty="0"/>
              <a:t>.</a:t>
            </a:r>
          </a:p>
          <a:p>
            <a:pPr latinLnBrk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	</a:t>
            </a:r>
            <a:r>
              <a:rPr lang="en-US" altLang="ko-KR" dirty="0"/>
              <a:t>-</a:t>
            </a:r>
            <a:r>
              <a:rPr lang="ko-KR" altLang="en-US" dirty="0"/>
              <a:t> 조건을 제공하여 원하는 패치를 추출할 수 있</a:t>
            </a:r>
            <a:r>
              <a:rPr lang="en-US" altLang="ko-KR" dirty="0"/>
              <a:t>	</a:t>
            </a:r>
            <a:r>
              <a:rPr lang="ko-KR" altLang="en-US" dirty="0"/>
              <a:t>습니다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57A8C8-2C48-64EE-77F5-5FD9855BF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622" y="2734056"/>
            <a:ext cx="7699148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360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4FE21-7D9C-1976-F798-EEE18029B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900B-D4EA-8AE2-6476-2F11FB1B3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dirty="0" err="1"/>
              <a:t>region_</a:t>
            </a:r>
            <a:r>
              <a:rPr lang="en-US" sz="3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extract.py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E421D3-E698-114E-E70D-2F018802AC5A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/>
              <a:t>지정된 좌표에서 특정 크기의 패치를 추출합니다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4C001A-19C4-2BAA-2AF8-43ABC820E2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90622" y="2907643"/>
            <a:ext cx="7699148" cy="313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68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00048-A298-E661-C845-617CE44A0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286C-F6FC-3C16-8D76-108B87517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sz="3200" dirty="0" err="1"/>
              <a:t>naming</a:t>
            </a:r>
            <a:r>
              <a:rPr lang="en-US" sz="3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.py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61F57D-BD58-81DA-0A9E-31C658BF2D86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/>
              <a:t>추출된 패치 이미지 파일들의 이름을 순차적으로 변경합니다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90B412-C9EC-7AD5-5FF0-8B4509E08D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36302" y="2734056"/>
            <a:ext cx="5407788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02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8929</TotalTime>
  <Words>332</Words>
  <Application>Microsoft Macintosh PowerPoint</Application>
  <PresentationFormat>Widescreen</PresentationFormat>
  <Paragraphs>73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맑은 고딕</vt:lpstr>
      <vt:lpstr>Arial</vt:lpstr>
      <vt:lpstr>Calibri</vt:lpstr>
      <vt:lpstr>Times New Roman</vt:lpstr>
      <vt:lpstr>Office 테마</vt:lpstr>
      <vt:lpstr>Environment Setting</vt:lpstr>
      <vt:lpstr>Conda 환경설정</vt:lpstr>
      <vt:lpstr>Code Order</vt:lpstr>
      <vt:lpstr>1. patch_extractor</vt:lpstr>
      <vt:lpstr>2. analyze_patch</vt:lpstr>
      <vt:lpstr>Code</vt:lpstr>
      <vt:lpstr>extract_patch.py</vt:lpstr>
      <vt:lpstr>region_extract.py</vt:lpstr>
      <vt:lpstr>naming.py</vt:lpstr>
      <vt:lpstr>Code</vt:lpstr>
      <vt:lpstr>plt.ipynb</vt:lpstr>
      <vt:lpstr>Example of Output</vt:lpstr>
      <vt:lpstr>3d_scatter_plot.py</vt:lpstr>
      <vt:lpstr>Example of Output</vt:lpstr>
      <vt:lpstr>project.ipynb</vt:lpstr>
      <vt:lpstr>Example of Output</vt:lpstr>
      <vt:lpstr>What I Tried…</vt:lpstr>
      <vt:lpstr>Objective</vt:lpstr>
      <vt:lpstr>Method</vt:lpstr>
      <vt:lpstr>Method</vt:lpstr>
      <vt:lpstr>Method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도현 임</dc:creator>
  <cp:lastModifiedBy>도현 임</cp:lastModifiedBy>
  <cp:revision>14</cp:revision>
  <dcterms:created xsi:type="dcterms:W3CDTF">2024-10-09T07:54:45Z</dcterms:created>
  <dcterms:modified xsi:type="dcterms:W3CDTF">2024-12-03T12:31:15Z</dcterms:modified>
</cp:coreProperties>
</file>

<file path=docProps/thumbnail.jpeg>
</file>